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9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6807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The Holy Word of God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059859"/>
            <a:ext cx="8458200" cy="2109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In this holy book we have the Word of God.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From this holy book we hear the Word of God.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open up our ears, we open up our hearts,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open up our lives to the holy Word of God.</a:t>
            </a:r>
          </a:p>
        </p:txBody>
      </p:sp>
      <p:sp>
        <p:nvSpPr>
          <p:cNvPr id="8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The Holy Word of God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059859"/>
            <a:ext cx="8458200" cy="2109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 err="1">
                <a:solidFill>
                  <a:schemeClr val="bg1"/>
                </a:solidFill>
              </a:rPr>
              <a:t>Alle</a:t>
            </a:r>
            <a:r>
              <a:rPr lang="en-AU" b="1" dirty="0">
                <a:solidFill>
                  <a:schemeClr val="bg1"/>
                </a:solidFill>
              </a:rPr>
              <a:t>, Alleluia! </a:t>
            </a:r>
            <a:r>
              <a:rPr lang="en-AU" b="1" dirty="0" err="1">
                <a:solidFill>
                  <a:schemeClr val="bg1"/>
                </a:solidFill>
              </a:rPr>
              <a:t>Alle</a:t>
            </a:r>
            <a:r>
              <a:rPr lang="en-AU" b="1" dirty="0">
                <a:solidFill>
                  <a:schemeClr val="bg1"/>
                </a:solidFill>
              </a:rPr>
              <a:t>, </a:t>
            </a:r>
            <a:r>
              <a:rPr lang="en-AU" b="1" dirty="0" err="1">
                <a:solidFill>
                  <a:schemeClr val="bg1"/>
                </a:solidFill>
              </a:rPr>
              <a:t>Allelu</a:t>
            </a:r>
            <a:r>
              <a:rPr lang="en-AU" b="1" dirty="0">
                <a:solidFill>
                  <a:schemeClr val="bg1"/>
                </a:solidFill>
              </a:rPr>
              <a:t>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err="1">
                <a:solidFill>
                  <a:schemeClr val="bg1"/>
                </a:solidFill>
              </a:rPr>
              <a:t>Alle</a:t>
            </a:r>
            <a:r>
              <a:rPr lang="en-AU" b="1" dirty="0">
                <a:solidFill>
                  <a:schemeClr val="bg1"/>
                </a:solidFill>
              </a:rPr>
              <a:t>, Alleluia! Listen to God’s Word.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err="1">
                <a:solidFill>
                  <a:schemeClr val="bg1"/>
                </a:solidFill>
              </a:rPr>
              <a:t>Alle</a:t>
            </a:r>
            <a:r>
              <a:rPr lang="en-AU" b="1" dirty="0">
                <a:solidFill>
                  <a:schemeClr val="bg1"/>
                </a:solidFill>
              </a:rPr>
              <a:t>, Alleluia! </a:t>
            </a:r>
            <a:r>
              <a:rPr lang="en-AU" b="1" dirty="0" err="1">
                <a:solidFill>
                  <a:schemeClr val="bg1"/>
                </a:solidFill>
              </a:rPr>
              <a:t>Alle</a:t>
            </a:r>
            <a:r>
              <a:rPr lang="en-AU" b="1" dirty="0">
                <a:solidFill>
                  <a:schemeClr val="bg1"/>
                </a:solidFill>
              </a:rPr>
              <a:t>, </a:t>
            </a:r>
            <a:r>
              <a:rPr lang="en-AU" b="1" dirty="0" err="1">
                <a:solidFill>
                  <a:schemeClr val="bg1"/>
                </a:solidFill>
              </a:rPr>
              <a:t>Allelu</a:t>
            </a:r>
            <a:r>
              <a:rPr lang="en-AU" b="1" dirty="0">
                <a:solidFill>
                  <a:schemeClr val="bg1"/>
                </a:solidFill>
              </a:rPr>
              <a:t>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err="1">
                <a:solidFill>
                  <a:schemeClr val="bg1"/>
                </a:solidFill>
              </a:rPr>
              <a:t>Alle</a:t>
            </a:r>
            <a:r>
              <a:rPr lang="en-AU" b="1" dirty="0">
                <a:solidFill>
                  <a:schemeClr val="bg1"/>
                </a:solidFill>
              </a:rPr>
              <a:t>, Alleluia, the holy Word of God!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The Holy Word of God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6667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98</Words>
  <Application>Microsoft Office PowerPoint</Application>
  <PresentationFormat>Widescreen</PresentationFormat>
  <Paragraphs>13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27</cp:revision>
  <dcterms:created xsi:type="dcterms:W3CDTF">2016-02-03T06:15:21Z</dcterms:created>
  <dcterms:modified xsi:type="dcterms:W3CDTF">2016-02-03T07:35:35Z</dcterms:modified>
</cp:coreProperties>
</file>